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3" r:id="rId2"/>
    <p:sldId id="264" r:id="rId3"/>
    <p:sldId id="265" r:id="rId4"/>
    <p:sldId id="266" r:id="rId5"/>
    <p:sldId id="267" r:id="rId6"/>
    <p:sldId id="268" r:id="rId7"/>
    <p:sldId id="269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044" autoAdjust="0"/>
    <p:restoredTop sz="94660"/>
  </p:normalViewPr>
  <p:slideViewPr>
    <p:cSldViewPr snapToGrid="0">
      <p:cViewPr varScale="1">
        <p:scale>
          <a:sx n="74" d="100"/>
          <a:sy n="74" d="100"/>
        </p:scale>
        <p:origin x="61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98946-E700-4882-8A74-A41058141F83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EB7E5-81E4-4107-863E-BDF6446AD2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8248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98946-E700-4882-8A74-A41058141F83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EB7E5-81E4-4107-863E-BDF6446AD2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4736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98946-E700-4882-8A74-A41058141F83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EB7E5-81E4-4107-863E-BDF6446AD2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6239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98946-E700-4882-8A74-A41058141F83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EB7E5-81E4-4107-863E-BDF6446AD2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1203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98946-E700-4882-8A74-A41058141F83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EB7E5-81E4-4107-863E-BDF6446AD2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8232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98946-E700-4882-8A74-A41058141F83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EB7E5-81E4-4107-863E-BDF6446AD2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8592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98946-E700-4882-8A74-A41058141F83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EB7E5-81E4-4107-863E-BDF6446AD2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9947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98946-E700-4882-8A74-A41058141F83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EB7E5-81E4-4107-863E-BDF6446AD2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8125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98946-E700-4882-8A74-A41058141F83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EB7E5-81E4-4107-863E-BDF6446AD2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3370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98946-E700-4882-8A74-A41058141F83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EB7E5-81E4-4107-863E-BDF6446AD2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5169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98946-E700-4882-8A74-A41058141F83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EB7E5-81E4-4107-863E-BDF6446AD2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8533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A98946-E700-4882-8A74-A41058141F83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DEB7E5-81E4-4107-863E-BDF6446AD2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047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107128" y="2055614"/>
            <a:ext cx="3946914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a-IR" sz="4400" dirty="0"/>
              <a:t>ویس های </a:t>
            </a:r>
            <a:r>
              <a:rPr lang="fa-IR" sz="4400" dirty="0" smtClean="0"/>
              <a:t>بخش اول </a:t>
            </a:r>
          </a:p>
          <a:p>
            <a:pPr algn="ctr"/>
            <a:r>
              <a:rPr lang="fa-IR" sz="4400" dirty="0" smtClean="0"/>
              <a:t>کارگاه </a:t>
            </a:r>
            <a:r>
              <a:rPr lang="fa-IR" sz="4400" dirty="0"/>
              <a:t>ارتباطات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6482578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oice 00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863662" y="1596980"/>
            <a:ext cx="44947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2400" b="1" dirty="0" smtClean="0"/>
              <a:t>ویس اسلایدهای 1 ت 10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079674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472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oice 00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10000" y="1777285"/>
            <a:ext cx="457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2400" b="1" dirty="0" smtClean="0"/>
              <a:t>ویس اسلایدهای 11 تا 23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557907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97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oice 00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183487" y="1777286"/>
            <a:ext cx="38250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2400" b="1" dirty="0" smtClean="0"/>
              <a:t>ویس اسلایدهای 24 تا 38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722860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90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oice 00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80834" y="1983346"/>
            <a:ext cx="44303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2400" dirty="0" smtClean="0"/>
              <a:t>ویس اسلایدهای 39 تا 47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536908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43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oice 00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3951667" y="1906073"/>
            <a:ext cx="42886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2400" b="1" dirty="0" smtClean="0"/>
              <a:t>ویس اسلایدهای 48 تا 55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922334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20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oice 00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402428" y="1841678"/>
            <a:ext cx="33871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2400" b="1" dirty="0" smtClean="0"/>
              <a:t>ویس اسلایدهای 56 تا 69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621258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48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</TotalTime>
  <Words>36</Words>
  <Application>Microsoft Office PowerPoint</Application>
  <PresentationFormat>Widescreen</PresentationFormat>
  <Paragraphs>8</Paragraphs>
  <Slides>7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ویس های کارگاه ارتباطات بخش اول</dc:title>
  <dc:creator>PPP</dc:creator>
  <cp:lastModifiedBy>10344</cp:lastModifiedBy>
  <cp:revision>17</cp:revision>
  <dcterms:created xsi:type="dcterms:W3CDTF">2021-03-29T20:42:06Z</dcterms:created>
  <dcterms:modified xsi:type="dcterms:W3CDTF">2022-02-19T07:43:48Z</dcterms:modified>
</cp:coreProperties>
</file>